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12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1DDFCF3-E8FD-4E89-AF85-DDC6ECACEF8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4CA850-2597-458A-AB3C-EB6B7E1A903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Cell Structure and Function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Cells as Organisms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Organisms must maintain homeostasis to be considered alive.</a:t>
            </a:r>
          </a:p>
          <a:p>
            <a:endParaRPr lang="en-US" dirty="0" smtClean="0"/>
          </a:p>
          <a:p>
            <a:r>
              <a:rPr lang="en-US" dirty="0" smtClean="0"/>
              <a:t>So, therefore cells must maintain homeostasis.</a:t>
            </a:r>
          </a:p>
          <a:p>
            <a:r>
              <a:rPr lang="en-US" dirty="0" smtClean="0"/>
              <a:t>Cells must…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Grow</a:t>
            </a:r>
          </a:p>
          <a:p>
            <a:pPr lvl="1"/>
            <a:r>
              <a:rPr lang="en-US" dirty="0" smtClean="0"/>
              <a:t>Transform Energy</a:t>
            </a:r>
          </a:p>
          <a:p>
            <a:pPr lvl="1"/>
            <a:r>
              <a:rPr lang="en-US" dirty="0" smtClean="0"/>
              <a:t>Respond to their Environment </a:t>
            </a:r>
          </a:p>
          <a:p>
            <a:pPr lvl="1"/>
            <a:r>
              <a:rPr lang="en-US" dirty="0" smtClean="0"/>
              <a:t>Reproduce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…to maintain homeostasis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Multicellular</a:t>
            </a:r>
            <a:r>
              <a:rPr lang="en-US" dirty="0" smtClean="0"/>
              <a:t>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be a </a:t>
            </a:r>
            <a:r>
              <a:rPr lang="en-US" dirty="0" err="1" smtClean="0"/>
              <a:t>multicellular</a:t>
            </a:r>
            <a:r>
              <a:rPr lang="en-US" dirty="0" smtClean="0"/>
              <a:t> organism the cells of the organism must be specialized to specific functions to allow the organism to perform complex tasks.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pl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2590800"/>
            <a:ext cx="3305175" cy="36236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Define the following and give an example of each.</a:t>
            </a:r>
          </a:p>
          <a:p>
            <a:endParaRPr lang="en-US" dirty="0" smtClean="0"/>
          </a:p>
          <a:p>
            <a:r>
              <a:rPr lang="en-US" dirty="0" smtClean="0"/>
              <a:t>Tissue</a:t>
            </a:r>
          </a:p>
          <a:p>
            <a:endParaRPr lang="en-US" dirty="0" smtClean="0"/>
          </a:p>
          <a:p>
            <a:r>
              <a:rPr lang="en-US" dirty="0" smtClean="0"/>
              <a:t>Organ </a:t>
            </a:r>
          </a:p>
          <a:p>
            <a:endParaRPr lang="en-US" dirty="0" smtClean="0"/>
          </a:p>
          <a:p>
            <a:r>
              <a:rPr lang="en-US" dirty="0" smtClean="0"/>
              <a:t>Organ System</a:t>
            </a:r>
          </a:p>
          <a:p>
            <a:endParaRPr lang="en-US" dirty="0" smtClean="0"/>
          </a:p>
          <a:p>
            <a:r>
              <a:rPr lang="en-US" dirty="0" smtClean="0"/>
              <a:t>Read the analyzing data section of p216 and answer the 3 questions.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</a:t>
            </a:r>
            <a:r>
              <a:rPr lang="en-US" dirty="0" err="1" smtClean="0"/>
              <a:t>Communicaiton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These specialized cells in </a:t>
            </a:r>
            <a:r>
              <a:rPr lang="en-US" dirty="0" err="1" smtClean="0"/>
              <a:t>multicellular</a:t>
            </a:r>
            <a:r>
              <a:rPr lang="en-US" dirty="0" smtClean="0"/>
              <a:t> organisms must be able to communicate to synch their actions.</a:t>
            </a:r>
          </a:p>
          <a:p>
            <a:endParaRPr lang="en-US" dirty="0" smtClean="0"/>
          </a:p>
          <a:p>
            <a:r>
              <a:rPr lang="en-US" dirty="0" smtClean="0"/>
              <a:t>Cells create molecules and secrete these molecules to signal surrounding cells.</a:t>
            </a:r>
          </a:p>
          <a:p>
            <a:endParaRPr lang="en-US" dirty="0" smtClean="0"/>
          </a:p>
          <a:p>
            <a:r>
              <a:rPr lang="en-US" dirty="0" smtClean="0"/>
              <a:t>All cells have </a:t>
            </a:r>
            <a:r>
              <a:rPr lang="en-US" b="1" dirty="0" smtClean="0"/>
              <a:t>receptors</a:t>
            </a:r>
            <a:r>
              <a:rPr lang="en-US" dirty="0" smtClean="0"/>
              <a:t> which are regions of the cell membrane that are shaped to fit specific molecules or receive </a:t>
            </a:r>
            <a:r>
              <a:rPr lang="en-US" smtClean="0"/>
              <a:t>specific signals.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</TotalTime>
  <Words>152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Equity</vt:lpstr>
      <vt:lpstr>Topic #3</vt:lpstr>
      <vt:lpstr>Cells as Organisms</vt:lpstr>
      <vt:lpstr>Multicellular Organization</vt:lpstr>
      <vt:lpstr>Levels of Organization</vt:lpstr>
      <vt:lpstr>Cellular Communicaiton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#3</dc:title>
  <dc:creator> </dc:creator>
  <cp:lastModifiedBy> </cp:lastModifiedBy>
  <cp:revision>1</cp:revision>
  <dcterms:created xsi:type="dcterms:W3CDTF">2012-02-17T16:08:13Z</dcterms:created>
  <dcterms:modified xsi:type="dcterms:W3CDTF">2012-02-17T16:09:21Z</dcterms:modified>
</cp:coreProperties>
</file>